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6050" y="785813"/>
            <a:ext cx="3771900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0813" y="881063"/>
            <a:ext cx="3762375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25" y="762000"/>
            <a:ext cx="371475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9863" y="752475"/>
            <a:ext cx="3724275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عرض على الشاشة (3:4)‏</PresentationFormat>
  <Paragraphs>0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الشريحة 1</vt:lpstr>
      <vt:lpstr>الشريحة 2</vt:lpstr>
      <vt:lpstr>الشريحة 3</vt:lpstr>
      <vt:lpstr>الشريحة 4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الاشارات التحكيمية في لعبة الكرة الطائرة</dc:title>
  <dc:creator>qaswer</dc:creator>
  <cp:lastModifiedBy>qaswer</cp:lastModifiedBy>
  <cp:revision>5</cp:revision>
  <dcterms:created xsi:type="dcterms:W3CDTF">2018-12-09T16:16:14Z</dcterms:created>
  <dcterms:modified xsi:type="dcterms:W3CDTF">2018-12-11T15:01:01Z</dcterms:modified>
</cp:coreProperties>
</file>